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319" y="104503"/>
            <a:ext cx="9689873" cy="2397034"/>
          </a:xfrm>
        </p:spPr>
        <p:txBody>
          <a:bodyPr>
            <a:normAutofit/>
          </a:bodyPr>
          <a:lstStyle/>
          <a:p>
            <a:r>
              <a:rPr lang="bg-BG" sz="6600" dirty="0" smtClean="0">
                <a:latin typeface="Comic Sans MS" panose="030F0702030302020204" pitchFamily="66" charset="0"/>
              </a:rPr>
              <a:t>1 май – ден на труда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9716" y="3000826"/>
            <a:ext cx="9737476" cy="146304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g-BG" sz="3200" b="1" dirty="0" smtClean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Дара Марчева 7б клас</a:t>
            </a:r>
            <a:r>
              <a:rPr lang="bg-BG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 </a:t>
            </a:r>
            <a:endParaRPr lang="bg-BG" sz="3200" b="1" dirty="0" smtClean="0">
              <a:ln/>
              <a:solidFill>
                <a:schemeClr val="accent3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6</a:t>
            </a:r>
            <a:r>
              <a:rPr lang="bg-BG" sz="3200" b="1" dirty="0" smtClean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ОУ Граф Игнатиев</a:t>
            </a:r>
            <a:endParaRPr lang="en-US" sz="3200" b="1" dirty="0">
              <a:ln/>
              <a:solidFill>
                <a:schemeClr val="accent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912" y="3000826"/>
            <a:ext cx="4526280" cy="301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44288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56804" y="2180884"/>
            <a:ext cx="81621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GeoGebra </a:t>
            </a:r>
            <a:r>
              <a:rPr lang="ru-RU" dirty="0"/>
              <a:t>е интерактивна програма за геометрия , алгебра , статистика и смятане , предназначена за обучение и преподаване на математика и науки от начално училище до университетско ниво.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 smtClean="0"/>
              <a:t>Повече от един милион безплатни уроци</a:t>
            </a:r>
            <a:r>
              <a:rPr lang="en-US" dirty="0" smtClean="0"/>
              <a:t>,</a:t>
            </a:r>
            <a:r>
              <a:rPr lang="bg-BG" dirty="0" smtClean="0"/>
              <a:t> занимания</a:t>
            </a:r>
            <a:r>
              <a:rPr lang="en-US" dirty="0" smtClean="0"/>
              <a:t>,</a:t>
            </a:r>
            <a:r>
              <a:rPr lang="bg-BG" dirty="0" smtClean="0"/>
              <a:t> упражнения</a:t>
            </a:r>
            <a:r>
              <a:rPr lang="en-US" dirty="0" smtClean="0"/>
              <a:t>,</a:t>
            </a:r>
            <a:r>
              <a:rPr lang="bg-BG" dirty="0" smtClean="0"/>
              <a:t>игри по математика и науки.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dirty="0" smtClean="0"/>
              <a:t>3</a:t>
            </a:r>
            <a:r>
              <a:rPr lang="en-US" dirty="0" smtClean="0"/>
              <a:t>D</a:t>
            </a:r>
            <a:r>
              <a:rPr lang="bg-BG" dirty="0" smtClean="0"/>
              <a:t> </a:t>
            </a:r>
            <a:r>
              <a:rPr lang="en-US" dirty="0" smtClean="0"/>
              <a:t>printing in school will be cool!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43743" y="932680"/>
            <a:ext cx="388946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0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GEOGEBRA</a:t>
            </a:r>
            <a:endParaRPr lang="en-US" sz="40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913" y="531312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8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0967" y="2648494"/>
            <a:ext cx="7606739" cy="33832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90967" y="1389409"/>
            <a:ext cx="8206093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200" b="1" dirty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Примерна задача, решена с Geo Gebra</a:t>
            </a:r>
            <a:endParaRPr lang="en-US" sz="32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9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94" y="1372778"/>
            <a:ext cx="560396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4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MOZAIK</a:t>
            </a:r>
            <a:endParaRPr lang="en-US" sz="44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425" y="523058"/>
            <a:ext cx="2468880" cy="2468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12126" y="3291840"/>
            <a:ext cx="6479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mozaBook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bg-BG" dirty="0" smtClean="0"/>
              <a:t>за учители-</a:t>
            </a:r>
            <a:r>
              <a:rPr lang="en-US" dirty="0" smtClean="0"/>
              <a:t> </a:t>
            </a:r>
            <a:r>
              <a:rPr lang="ru-RU" dirty="0" smtClean="0"/>
              <a:t>Образователен </a:t>
            </a:r>
            <a:r>
              <a:rPr lang="ru-RU" dirty="0"/>
              <a:t>презентационен софтуер за интерактивна </a:t>
            </a:r>
            <a:r>
              <a:rPr lang="ru-RU" dirty="0" smtClean="0"/>
              <a:t>дъска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mozaWeb</a:t>
            </a:r>
            <a:r>
              <a:rPr lang="en-US" dirty="0" smtClean="0"/>
              <a:t>- </a:t>
            </a:r>
            <a:r>
              <a:rPr lang="bg-BG" dirty="0" smtClean="0"/>
              <a:t>за ученици- </a:t>
            </a:r>
            <a:r>
              <a:rPr lang="ru-RU" dirty="0" smtClean="0"/>
              <a:t>Интерактивно </a:t>
            </a:r>
            <a:r>
              <a:rPr lang="ru-RU" dirty="0"/>
              <a:t>съдържание за обучение в </a:t>
            </a:r>
            <a:r>
              <a:rPr lang="ru-RU" dirty="0" smtClean="0"/>
              <a:t>къщи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m</a:t>
            </a:r>
            <a:r>
              <a:rPr lang="en-US" b="1" dirty="0" err="1" smtClean="0"/>
              <a:t>ozaLog</a:t>
            </a:r>
            <a:r>
              <a:rPr lang="bg-BG" dirty="0" smtClean="0"/>
              <a:t>- за училища- електронен </a:t>
            </a:r>
            <a:r>
              <a:rPr lang="bg-BG" dirty="0"/>
              <a:t>дневник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1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52699" y="1018903"/>
            <a:ext cx="11430001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                               </a:t>
            </a:r>
            <a:r>
              <a:rPr lang="bg-BG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Интерактивни карти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,</a:t>
            </a:r>
          </a:p>
          <a:p>
            <a:r>
              <a:rPr lang="en-US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               </a:t>
            </a:r>
            <a:r>
              <a:rPr lang="bg-BG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проекти</a:t>
            </a:r>
            <a:r>
              <a:rPr lang="en-US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,</a:t>
            </a:r>
            <a:r>
              <a:rPr lang="bg-BG" sz="2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реализирани по време на карантината.</a:t>
            </a:r>
            <a:endParaRPr lang="en-US" sz="28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34" y="2547257"/>
            <a:ext cx="2904156" cy="3931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340" y="2547257"/>
            <a:ext cx="2810507" cy="3931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297" y="2834640"/>
            <a:ext cx="4023360" cy="301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616" y="444656"/>
            <a:ext cx="4066384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7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023" y="1815738"/>
            <a:ext cx="6096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023" y="3272246"/>
            <a:ext cx="5658977" cy="1188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185850" y="545656"/>
            <a:ext cx="962732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g-BG" sz="36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Проект по изобразително изкуство</a:t>
            </a:r>
            <a:endParaRPr lang="en-US" sz="36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3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493" y="585763"/>
            <a:ext cx="9205851" cy="1012597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g-BG" sz="4400" b="1" dirty="0" smtClean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Постижения през карантината</a:t>
            </a:r>
            <a:endParaRPr lang="en-US" sz="4400" b="1" dirty="0">
              <a:ln/>
              <a:solidFill>
                <a:schemeClr val="accent3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4927" y="2991394"/>
            <a:ext cx="295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52" y="3132295"/>
            <a:ext cx="4516547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052" y="1837677"/>
            <a:ext cx="4300331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789" y="3146446"/>
            <a:ext cx="4126473" cy="822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789" y="5597306"/>
            <a:ext cx="4186155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873" y="5812971"/>
            <a:ext cx="4644886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052" y="4518353"/>
            <a:ext cx="4532529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0683" y="4286138"/>
            <a:ext cx="4788365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948" y="1837677"/>
            <a:ext cx="4764156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082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7 7.40741E-7 L 4.16667E-7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472" y="754151"/>
            <a:ext cx="9098333" cy="128089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g-BG" sz="4800" b="1" dirty="0" smtClean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Още отлични представяния</a:t>
            </a:r>
            <a:endParaRPr lang="en-US" sz="4800" b="1" dirty="0">
              <a:ln/>
              <a:solidFill>
                <a:schemeClr val="accent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883" y="2338251"/>
            <a:ext cx="5210107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2639" y="2338251"/>
            <a:ext cx="4908500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590" y="3725091"/>
            <a:ext cx="5072618" cy="100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8658" y="3761830"/>
            <a:ext cx="4736461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883" y="5148670"/>
            <a:ext cx="4710145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2639" y="5148670"/>
            <a:ext cx="4764155" cy="91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5414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9611" y="2756263"/>
            <a:ext cx="9052560" cy="2625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43982" y="642138"/>
            <a:ext cx="671430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g-BG" sz="60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Коя съм аз?</a:t>
            </a:r>
            <a:endParaRPr lang="en-US" sz="60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7358" y="1965577"/>
            <a:ext cx="953588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>
                <a:solidFill>
                  <a:srgbClr val="2E5369"/>
                </a:solidFill>
                <a:latin typeface="Comic Sans MS" panose="030F0702030302020204" pitchFamily="66" charset="0"/>
              </a:rPr>
              <a:t>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  В 6ОУ съм осма поредна година.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От мига 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 в който прекрачих прага на сградата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познах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че това е моето училище.</a:t>
            </a:r>
          </a:p>
          <a:p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Мотото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от което се ръководя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е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: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Никога не се предавай!</a:t>
            </a:r>
          </a:p>
          <a:p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Това ми помага в спорта</a:t>
            </a:r>
            <a:r>
              <a:rPr lang="en-US" sz="2000" dirty="0">
                <a:solidFill>
                  <a:srgbClr val="2E5369"/>
                </a:solidFill>
                <a:latin typeface="Comic Sans MS" panose="030F0702030302020204" pitchFamily="66" charset="0"/>
              </a:rPr>
              <a:t> 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(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тенис на корт 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),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в учението и в настоящата ситуация – в условия на карантина.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Благодарение на онлайн обучението придобих следните умения</a:t>
            </a: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 </a:t>
            </a:r>
            <a:r>
              <a:rPr lang="bg-BG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за работа със следните платформи:</a:t>
            </a:r>
            <a:endParaRPr lang="en-US" sz="2000" dirty="0" smtClean="0">
              <a:solidFill>
                <a:srgbClr val="2E5369"/>
              </a:solidFill>
              <a:latin typeface="Comic Sans MS" panose="030F0702030302020204" pitchFamily="66" charset="0"/>
            </a:endParaRPr>
          </a:p>
          <a:p>
            <a:endParaRPr lang="bg-BG" sz="2000" dirty="0" smtClean="0">
              <a:solidFill>
                <a:srgbClr val="2E5369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STORYBOARDTHAT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OPENBOARD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GEOGEBRA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E5369"/>
                </a:solidFill>
                <a:latin typeface="Comic Sans MS" panose="030F0702030302020204" pitchFamily="66" charset="0"/>
              </a:rPr>
              <a:t>MOZAIK</a:t>
            </a:r>
          </a:p>
          <a:p>
            <a:endParaRPr lang="bg-BG" dirty="0">
              <a:solidFill>
                <a:srgbClr val="2E5369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1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927" y="1478929"/>
            <a:ext cx="817299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   </a:t>
            </a:r>
            <a:r>
              <a:rPr lang="ru-RU" sz="2800" dirty="0" smtClean="0">
                <a:latin typeface="Comic Sans MS" panose="030F0702030302020204" pitchFamily="66" charset="0"/>
              </a:rPr>
              <a:t>.</a:t>
            </a:r>
            <a:r>
              <a:rPr lang="ru-RU" dirty="0" smtClean="0">
                <a:latin typeface="Comic Sans MS" panose="030F0702030302020204" pitchFamily="66" charset="0"/>
              </a:rPr>
              <a:t> Интересувам </a:t>
            </a:r>
            <a:r>
              <a:rPr lang="ru-RU" dirty="0">
                <a:latin typeface="Comic Sans MS" panose="030F0702030302020204" pitchFamily="66" charset="0"/>
              </a:rPr>
              <a:t>се от Зоология,прочела съм множество енциклопедии,може би един ден ще работя в проекти,свързани със застрашени от изчезване видове животни</a:t>
            </a:r>
            <a:r>
              <a:rPr lang="ru-RU" dirty="0" smtClean="0">
                <a:latin typeface="Comic Sans MS" panose="030F0702030302020204" pitchFamily="66" charset="0"/>
              </a:rPr>
              <a:t>. 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Уча френски език от 3 годишна във Френския културен институт. 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40950" y="412421"/>
            <a:ext cx="355424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g-BG" sz="4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ИНТЕРЕСИ</a:t>
            </a:r>
            <a:endParaRPr lang="en-US" sz="48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045" y="3665669"/>
            <a:ext cx="4525810" cy="3017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874162" y="769947"/>
            <a:ext cx="2926080" cy="21945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54973" y="4182960"/>
            <a:ext cx="576989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sz="2800" dirty="0" smtClean="0"/>
              <a:t>.</a:t>
            </a:r>
            <a:r>
              <a:rPr lang="ru-RU" dirty="0" smtClean="0">
                <a:latin typeface="Comic Sans MS" panose="030F0702030302020204" pitchFamily="66" charset="0"/>
              </a:rPr>
              <a:t>Играя тенис на корт, състезавам се за клуб Раковски Бомел. 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   Рисувам,свиря </a:t>
            </a:r>
            <a:r>
              <a:rPr lang="ru-RU" dirty="0">
                <a:latin typeface="Comic Sans MS" panose="030F0702030302020204" pitchFamily="66" charset="0"/>
              </a:rPr>
              <a:t>на пиано, пяла съм във ВГ-,,Смехорани“.</a:t>
            </a:r>
          </a:p>
          <a:p>
            <a:r>
              <a:rPr lang="ru-RU" dirty="0" smtClean="0"/>
              <a:t>   </a:t>
            </a:r>
            <a:r>
              <a:rPr lang="ru-RU" dirty="0" smtClean="0">
                <a:latin typeface="Comic Sans MS" panose="030F0702030302020204" pitchFamily="66" charset="0"/>
              </a:rPr>
              <a:t>Считам,че </a:t>
            </a:r>
            <a:r>
              <a:rPr lang="ru-RU" dirty="0">
                <a:latin typeface="Comic Sans MS" panose="030F0702030302020204" pitchFamily="66" charset="0"/>
              </a:rPr>
              <a:t>всяко старание се </a:t>
            </a:r>
            <a:r>
              <a:rPr lang="ru-RU" dirty="0" smtClean="0">
                <a:latin typeface="Comic Sans MS" panose="030F0702030302020204" pitchFamily="66" charset="0"/>
              </a:rPr>
              <a:t>възнаграждава и </a:t>
            </a:r>
            <a:r>
              <a:rPr lang="ru-RU" dirty="0">
                <a:latin typeface="Comic Sans MS" panose="030F0702030302020204" pitchFamily="66" charset="0"/>
              </a:rPr>
              <a:t>че всеки трябва да открие своята мечта и да търси начин да я сбъдне. </a:t>
            </a:r>
          </a:p>
        </p:txBody>
      </p:sp>
    </p:spTree>
    <p:extLst>
      <p:ext uri="{BB962C8B-B14F-4D97-AF65-F5344CB8AC3E}">
        <p14:creationId xmlns:p14="http://schemas.microsoft.com/office/powerpoint/2010/main" val="156193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913" y="650235"/>
            <a:ext cx="6703475" cy="1280890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g-BG" sz="54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Лични постижения</a:t>
            </a:r>
            <a:endParaRPr lang="en-US" sz="54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33" y="2218507"/>
            <a:ext cx="512064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278" y="2218507"/>
            <a:ext cx="512064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2444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187" y="143692"/>
            <a:ext cx="4937760" cy="658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42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20678" y="960920"/>
            <a:ext cx="6322423" cy="863101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STORYBOARDTHAT</a:t>
            </a:r>
            <a:endParaRPr lang="en-US" sz="48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0678" y="2377441"/>
            <a:ext cx="765483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2800" dirty="0" smtClean="0">
                <a:latin typeface="Comic Sans MS" panose="030F0702030302020204" pitchFamily="66" charset="0"/>
              </a:rPr>
              <a:t>Цифров разказ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Comic Sans MS" panose="030F0702030302020204" pitchFamily="66" charset="0"/>
              </a:rPr>
              <a:t>Мощна визуална комуникация, направена </a:t>
            </a:r>
            <a:r>
              <a:rPr lang="ru-RU" sz="2800" dirty="0" smtClean="0">
                <a:latin typeface="Comic Sans MS" panose="030F0702030302020204" pitchFamily="66" charset="0"/>
              </a:rPr>
              <a:t>лесно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Comic Sans MS" panose="030F0702030302020204" pitchFamily="66" charset="0"/>
              </a:rPr>
              <a:t>Най-добрата опция за </a:t>
            </a:r>
            <a:r>
              <a:rPr lang="ru-RU" sz="2800" dirty="0" smtClean="0">
                <a:latin typeface="Comic Sans MS" panose="030F0702030302020204" pitchFamily="66" charset="0"/>
              </a:rPr>
              <a:t>учители</a:t>
            </a:r>
            <a:r>
              <a:rPr lang="en-US" sz="2800" dirty="0" smtClean="0">
                <a:latin typeface="Comic Sans MS" panose="030F0702030302020204" pitchFamily="66" charset="0"/>
              </a:rPr>
              <a:t>,</a:t>
            </a:r>
            <a:r>
              <a:rPr lang="bg-BG" sz="2800" dirty="0" smtClean="0">
                <a:latin typeface="Comic Sans MS" panose="030F0702030302020204" pitchFamily="66" charset="0"/>
              </a:rPr>
              <a:t>ученици и училища за онлайн предаване на образ от разстояние.</a:t>
            </a:r>
            <a:endParaRPr lang="ru-RU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 smtClean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242" y="492885"/>
            <a:ext cx="2286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03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548" y="2351315"/>
            <a:ext cx="3566160" cy="438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908" y="3278777"/>
            <a:ext cx="5201920" cy="2926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873793" y="783770"/>
            <a:ext cx="8863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 smtClean="0">
                <a:latin typeface="Comic Sans MS" panose="030F0702030302020204" pitchFamily="66" charset="0"/>
              </a:rPr>
              <a:t>Пример: По зададена тема Пепеляшка</a:t>
            </a:r>
            <a:r>
              <a:rPr lang="en-US" sz="2000" dirty="0" smtClean="0"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latin typeface="Comic Sans MS" panose="030F0702030302020204" pitchFamily="66" charset="0"/>
              </a:rPr>
              <a:t>избирам от меню фигура</a:t>
            </a:r>
            <a:r>
              <a:rPr lang="en-US" sz="2000" dirty="0" smtClean="0"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latin typeface="Comic Sans MS" panose="030F0702030302020204" pitchFamily="66" charset="0"/>
              </a:rPr>
              <a:t>след това  облекло</a:t>
            </a:r>
            <a:r>
              <a:rPr lang="en-US" sz="2000" dirty="0" smtClean="0"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latin typeface="Comic Sans MS" panose="030F0702030302020204" pitchFamily="66" charset="0"/>
              </a:rPr>
              <a:t>цвят на очите и косата и т.н.</a:t>
            </a:r>
          </a:p>
          <a:p>
            <a:r>
              <a:rPr lang="bg-BG" sz="2000" dirty="0" smtClean="0">
                <a:latin typeface="Comic Sans MS" panose="030F0702030302020204" pitchFamily="66" charset="0"/>
              </a:rPr>
              <a:t>Това е крайния резултат. Вдясно е аналогичен пример с принц.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0035" y="568235"/>
            <a:ext cx="75895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48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OPENBOARD</a:t>
            </a:r>
            <a:endParaRPr lang="en-US" sz="48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93520" y="1562518"/>
            <a:ext cx="95445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omic Sans MS" panose="030F0702030302020204" pitchFamily="66" charset="0"/>
              </a:rPr>
              <a:t>OpenBoard </a:t>
            </a:r>
            <a:r>
              <a:rPr lang="ru-RU" sz="2000" dirty="0">
                <a:latin typeface="Comic Sans MS" panose="030F0702030302020204" pitchFamily="66" charset="0"/>
              </a:rPr>
              <a:t>е безплатен и с отворен код интерактивен софтуер за бяла дъска, съвместим с всеки проектор и посочващо устройство</a:t>
            </a:r>
            <a:r>
              <a:rPr lang="ru-RU" sz="2000" dirty="0" smtClean="0"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omic Sans MS" panose="030F0702030302020204" pitchFamily="66" charset="0"/>
              </a:rPr>
              <a:t>Приложимо е както за компютри</a:t>
            </a:r>
            <a:r>
              <a:rPr lang="en-US" sz="2000" dirty="0" smtClean="0">
                <a:latin typeface="Comic Sans MS" panose="030F0702030302020204" pitchFamily="66" charset="0"/>
              </a:rPr>
              <a:t>,</a:t>
            </a:r>
            <a:r>
              <a:rPr lang="bg-BG" sz="2000" dirty="0" smtClean="0">
                <a:latin typeface="Comic Sans MS" panose="030F0702030302020204" pitchFamily="66" charset="0"/>
              </a:rPr>
              <a:t>така и за таблети с писалка.</a:t>
            </a:r>
            <a:endParaRPr lang="ru-RU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3867" y="3447277"/>
            <a:ext cx="4881366" cy="256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158" y="3630157"/>
            <a:ext cx="2377440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150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0272" y="2076995"/>
            <a:ext cx="6398591" cy="3749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177" y="992777"/>
            <a:ext cx="9705703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g-BG" sz="3200" b="1" dirty="0" smtClean="0">
                <a:ln/>
                <a:solidFill>
                  <a:schemeClr val="accent4"/>
                </a:solidFill>
                <a:latin typeface="Comic Sans MS" panose="030F0702030302020204" pitchFamily="66" charset="0"/>
              </a:rPr>
              <a:t>Пример: Решаване на задачи по математика.</a:t>
            </a:r>
            <a:endParaRPr lang="en-US" sz="3200" b="1" dirty="0">
              <a:ln/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92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Widescreen</PresentationFormat>
  <Paragraphs>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Comic Sans MS</vt:lpstr>
      <vt:lpstr>Wingdings 3</vt:lpstr>
      <vt:lpstr>Wisp</vt:lpstr>
      <vt:lpstr>1 май – ден на труда</vt:lpstr>
      <vt:lpstr>PowerPoint Presentation</vt:lpstr>
      <vt:lpstr>PowerPoint Presentation</vt:lpstr>
      <vt:lpstr>Лични постижения</vt:lpstr>
      <vt:lpstr>PowerPoint Presentation</vt:lpstr>
      <vt:lpstr>STORYBOARDTHAT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Постижения през карантината</vt:lpstr>
      <vt:lpstr>Още отлични представяния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май – ден на труда</dc:title>
  <dc:creator>Megy</dc:creator>
  <cp:lastModifiedBy>Megy</cp:lastModifiedBy>
  <cp:revision>1</cp:revision>
  <dcterms:modified xsi:type="dcterms:W3CDTF">2020-05-02T13:22:31Z</dcterms:modified>
</cp:coreProperties>
</file>