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4" r:id="rId3"/>
    <p:sldId id="301" r:id="rId4"/>
    <p:sldId id="293" r:id="rId5"/>
    <p:sldId id="303" r:id="rId6"/>
    <p:sldId id="295" r:id="rId7"/>
    <p:sldId id="273" r:id="rId8"/>
    <p:sldId id="267" r:id="rId9"/>
    <p:sldId id="297" r:id="rId10"/>
    <p:sldId id="296" r:id="rId11"/>
    <p:sldId id="289" r:id="rId12"/>
    <p:sldId id="298" r:id="rId13"/>
    <p:sldId id="299" r:id="rId14"/>
    <p:sldId id="290" r:id="rId15"/>
    <p:sldId id="269" r:id="rId16"/>
    <p:sldId id="291" r:id="rId17"/>
    <p:sldId id="285" r:id="rId18"/>
    <p:sldId id="271" r:id="rId19"/>
    <p:sldId id="272" r:id="rId20"/>
    <p:sldId id="292" r:id="rId21"/>
    <p:sldId id="274" r:id="rId22"/>
    <p:sldId id="300" r:id="rId23"/>
    <p:sldId id="275" r:id="rId24"/>
    <p:sldId id="284" r:id="rId25"/>
    <p:sldId id="282" r:id="rId26"/>
    <p:sldId id="283" r:id="rId27"/>
    <p:sldId id="257" r:id="rId2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56" d="100"/>
          <a:sy n="56" d="100"/>
        </p:scale>
        <p:origin x="13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3C825-64E6-4810-95E4-F1440EC0EF00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78518-D9B6-44D5-B105-2347C658861E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8198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78518-D9B6-44D5-B105-2347C658861E}" type="slidenum">
              <a:rPr lang="bg-BG" smtClean="0"/>
              <a:pPr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849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1D584-60DE-4ECF-9441-178AE34D1382}" type="datetimeFigureOut">
              <a:rPr lang="bg-BG" smtClean="0"/>
              <a:pPr/>
              <a:t>3.6.2020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ШЕСТО ОСНОВНО УЧИЛИЩЕ</a:t>
            </a:r>
            <a:br>
              <a:rPr lang="bg-BG" dirty="0" smtClean="0"/>
            </a:br>
            <a:r>
              <a:rPr lang="bg-BG" dirty="0" smtClean="0"/>
              <a:t> “ГРАФ ИГНАТИЕВ” </a:t>
            </a:r>
            <a:br>
              <a:rPr lang="bg-BG" dirty="0" smtClean="0"/>
            </a:br>
            <a:r>
              <a:rPr lang="bg-BG" dirty="0" smtClean="0"/>
              <a:t>СОФИЯ </a:t>
            </a:r>
            <a:endParaRPr lang="bg-BG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428736"/>
            <a:ext cx="6745877" cy="43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3438" cy="344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5731" y="4414779"/>
            <a:ext cx="2598269" cy="140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0" y="3929066"/>
            <a:ext cx="8229600" cy="3454393"/>
          </a:xfrm>
        </p:spPr>
        <p:txBody>
          <a:bodyPr/>
          <a:lstStyle/>
          <a:p>
            <a:pPr algn="ctr">
              <a:buNone/>
            </a:pPr>
            <a:r>
              <a:rPr lang="bg-BG" dirty="0" smtClean="0"/>
              <a:t>Библиотеката ги привлича  с интересни и увлекателни детски книжки.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Контейнер за съдържание 5"/>
          <p:cNvSpPr txBox="1">
            <a:spLocks/>
          </p:cNvSpPr>
          <p:nvPr/>
        </p:nvSpPr>
        <p:spPr>
          <a:xfrm>
            <a:off x="500034" y="1714488"/>
            <a:ext cx="8001056" cy="31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lang="bg-BG" sz="3200" dirty="0"/>
              <a:t>С</a:t>
            </a:r>
            <a:r>
              <a:rPr kumimoji="0" 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портуваме</a:t>
            </a:r>
            <a:r>
              <a:rPr kumimoji="0" lang="bg-BG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kumimoji="0" 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провеждаме нашите празници</a:t>
            </a:r>
            <a:r>
              <a:rPr kumimoji="0" lang="bg-BG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големите ни спортни площадки. А в д</a:t>
            </a:r>
            <a:r>
              <a:rPr kumimoji="0" lang="bg-BG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вата физкултурни салона играем през  студените зимни дни.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143372" cy="273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4290"/>
            <a:ext cx="408972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286124"/>
            <a:ext cx="3790949" cy="249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143248"/>
            <a:ext cx="4000501" cy="264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0"/>
            <a:ext cx="4572000" cy="304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143248"/>
            <a:ext cx="4143372" cy="275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143248"/>
            <a:ext cx="4143404" cy="272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bg-BG" dirty="0" smtClean="0"/>
              <a:t>      Психологът и лекарят са на постоянно разположение на учениците ни.</a:t>
            </a:r>
          </a:p>
          <a:p>
            <a:endParaRPr lang="bg-BG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214554"/>
            <a:ext cx="5143536" cy="30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600" b="1" i="1" dirty="0" smtClean="0"/>
              <a:t>Часовете, в които творим…</a:t>
            </a:r>
            <a:endParaRPr lang="bg-BG" sz="3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1928826"/>
          </a:xfrm>
        </p:spPr>
        <p:txBody>
          <a:bodyPr>
            <a:normAutofit/>
          </a:bodyPr>
          <a:lstStyle/>
          <a:p>
            <a:r>
              <a:rPr lang="bg-BG" dirty="0" smtClean="0"/>
              <a:t>Вокална група;</a:t>
            </a:r>
          </a:p>
          <a:p>
            <a:r>
              <a:rPr lang="bg-BG" dirty="0" smtClean="0"/>
              <a:t>Религия;</a:t>
            </a:r>
          </a:p>
          <a:p>
            <a:r>
              <a:rPr lang="bg-BG" dirty="0" smtClean="0"/>
              <a:t>Изобразително изкуство</a:t>
            </a:r>
          </a:p>
          <a:p>
            <a:endParaRPr lang="bg-BG" dirty="0"/>
          </a:p>
        </p:txBody>
      </p:sp>
      <p:pic>
        <p:nvPicPr>
          <p:cNvPr id="4" name="Picture 2" descr="IMG 20190227 1115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357562"/>
            <a:ext cx="2928958" cy="2196719"/>
          </a:xfrm>
          <a:prstGeom prst="rect">
            <a:avLst/>
          </a:prstGeom>
          <a:noFill/>
        </p:spPr>
      </p:pic>
      <p:pic>
        <p:nvPicPr>
          <p:cNvPr id="16386" name="Picture 2" descr="120g 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286123"/>
            <a:ext cx="3286148" cy="2187883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158" y="571480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bg-BG" dirty="0" smtClean="0"/>
              <a:t>Тук развиваме творчески умения, сприятеляваме се с други ученици и прекарваме приятно свободното си време.</a:t>
            </a:r>
            <a:endParaRPr lang="bg-BG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285992"/>
            <a:ext cx="3324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Dixie Bee School So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857496"/>
            <a:ext cx="2895600" cy="2581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285720" y="428604"/>
            <a:ext cx="8143932" cy="25717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g-BG" dirty="0" smtClean="0"/>
              <a:t>       В стола и бюфета похапваме топла храна  и здравословни закуски.</a:t>
            </a:r>
          </a:p>
          <a:p>
            <a:pPr>
              <a:buFont typeface="Wingdings" pitchFamily="2" charset="2"/>
              <a:buChar char="ü"/>
            </a:pPr>
            <a:endParaRPr lang="bg-BG" dirty="0" smtClean="0"/>
          </a:p>
          <a:p>
            <a:pPr>
              <a:buNone/>
            </a:pPr>
            <a:endParaRPr lang="bg-BG" dirty="0" smtClean="0"/>
          </a:p>
          <a:p>
            <a:pPr>
              <a:buNone/>
            </a:pPr>
            <a:endParaRPr lang="bg-BG" dirty="0" smtClean="0"/>
          </a:p>
          <a:p>
            <a:endParaRPr lang="bg-BG" dirty="0"/>
          </a:p>
        </p:txBody>
      </p:sp>
      <p:sp>
        <p:nvSpPr>
          <p:cNvPr id="3074" name="AutoShape 2" descr="Back To School Cartoon Stock Photos And Images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285992"/>
            <a:ext cx="503303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118357"/>
            <a:ext cx="8229600" cy="1143000"/>
          </a:xfrm>
        </p:spPr>
        <p:txBody>
          <a:bodyPr>
            <a:normAutofit/>
          </a:bodyPr>
          <a:lstStyle/>
          <a:p>
            <a:r>
              <a:rPr lang="bg-BG" sz="4000" b="1" i="1" dirty="0" smtClean="0"/>
              <a:t>Можем и да се забавляваме…</a:t>
            </a:r>
            <a:endParaRPr lang="bg-BG" sz="4000" b="1" i="1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525963"/>
          </a:xfrm>
        </p:spPr>
        <p:txBody>
          <a:bodyPr/>
          <a:lstStyle/>
          <a:p>
            <a:r>
              <a:rPr lang="bg-BG" sz="2800" dirty="0" smtClean="0"/>
              <a:t>Екскурзии и зелени училища;</a:t>
            </a:r>
          </a:p>
          <a:p>
            <a:r>
              <a:rPr lang="bg-BG" sz="2800" dirty="0" smtClean="0"/>
              <a:t>Благотворителни базари – Коледен и Великденски;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29698" name="Picture 2" descr="Снимка на Латинка Парашкевов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428868"/>
            <a:ext cx="1857611" cy="3214709"/>
          </a:xfrm>
          <a:prstGeom prst="rect">
            <a:avLst/>
          </a:prstGeom>
          <a:noFill/>
        </p:spPr>
      </p:pic>
      <p:pic>
        <p:nvPicPr>
          <p:cNvPr id="29700" name="Picture 4" descr="Снимка на Лора Урумов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8868"/>
            <a:ext cx="2303875" cy="3143272"/>
          </a:xfrm>
          <a:prstGeom prst="rect">
            <a:avLst/>
          </a:prstGeom>
          <a:noFill/>
        </p:spPr>
      </p:pic>
      <p:pic>
        <p:nvPicPr>
          <p:cNvPr id="29702" name="Picture 6" descr="Снимка на Лора Урумов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357430"/>
            <a:ext cx="2250296" cy="3214710"/>
          </a:xfrm>
          <a:prstGeom prst="rect">
            <a:avLst/>
          </a:prstGeom>
          <a:noFill/>
        </p:spPr>
      </p:pic>
      <p:pic>
        <p:nvPicPr>
          <p:cNvPr id="29704" name="Picture 8" descr="Снимка на Лора Урумова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357430"/>
            <a:ext cx="1822721" cy="324640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r>
              <a:rPr lang="bg-BG" dirty="0" smtClean="0"/>
              <a:t>Концерти;</a:t>
            </a:r>
          </a:p>
          <a:p>
            <a:r>
              <a:rPr lang="bg-BG" dirty="0" smtClean="0"/>
              <a:t>Посещение на театри, музеи, изложби;</a:t>
            </a:r>
          </a:p>
          <a:p>
            <a:r>
              <a:rPr lang="bg-BG" dirty="0" smtClean="0"/>
              <a:t>Турнири по баскетбол, волейбол, футбол;</a:t>
            </a:r>
          </a:p>
          <a:p>
            <a:endParaRPr lang="bg-BG" dirty="0"/>
          </a:p>
        </p:txBody>
      </p:sp>
      <p:pic>
        <p:nvPicPr>
          <p:cNvPr id="5" name="Picture 2" descr="kc smolian tw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357430"/>
            <a:ext cx="2500330" cy="3335967"/>
          </a:xfrm>
          <a:prstGeom prst="rect">
            <a:avLst/>
          </a:prstGeom>
          <a:noFill/>
        </p:spPr>
      </p:pic>
      <p:pic>
        <p:nvPicPr>
          <p:cNvPr id="28676" name="Picture 4" descr="1010201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099" y="3000372"/>
            <a:ext cx="3388445" cy="2571744"/>
          </a:xfrm>
          <a:prstGeom prst="rect">
            <a:avLst/>
          </a:prstGeom>
          <a:noFill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660675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g-BG" sz="2800" dirty="0" smtClean="0"/>
              <a:t>"Ученикът не е съд, който трябва да бъде запълнен, а факел, който трябва да бъде запален."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                                        </a:t>
            </a:r>
            <a:r>
              <a:rPr lang="bg-BG" sz="2800" i="1" dirty="0" smtClean="0"/>
              <a:t> </a:t>
            </a:r>
            <a:r>
              <a:rPr lang="bg-BG" sz="2800" i="1" dirty="0" err="1" smtClean="0"/>
              <a:t>Плутарх</a:t>
            </a:r>
            <a:endParaRPr 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Резултат с изображение за „6 оу граф игнатиев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143248"/>
            <a:ext cx="4134128" cy="2326510"/>
          </a:xfrm>
          <a:prstGeom prst="rect">
            <a:avLst/>
          </a:prstGeom>
          <a:noFill/>
        </p:spPr>
      </p:pic>
      <p:pic>
        <p:nvPicPr>
          <p:cNvPr id="5" name="Picture 10" descr="Резултат с изображение за „6 оу граф игнатиев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8604"/>
            <a:ext cx="3479804" cy="2431907"/>
          </a:xfrm>
          <a:prstGeom prst="rect">
            <a:avLst/>
          </a:prstGeom>
          <a:noFill/>
        </p:spPr>
      </p:pic>
      <p:pic>
        <p:nvPicPr>
          <p:cNvPr id="6" name="Picture 5" descr="Снимка на Латинка Парашкевов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0"/>
            <a:ext cx="3714744" cy="6858000"/>
          </a:xfrm>
          <a:prstGeom prst="rect">
            <a:avLst/>
          </a:prstGeom>
          <a:noFill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357158" y="3143248"/>
            <a:ext cx="8358246" cy="250033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sz="2800" dirty="0" smtClean="0"/>
              <a:t>        Година след година нашите възпитаници се отблагодаряват със завоювани първи места на олимпиади, състезания, конкурси и с лични постижения в различни области.</a:t>
            </a:r>
            <a:endParaRPr lang="bg-BG" sz="28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428604"/>
            <a:ext cx="6057289" cy="211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56367" cy="305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869654"/>
            <a:ext cx="4572000" cy="300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857232"/>
            <a:ext cx="422318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r>
              <a:rPr lang="bg-BG" sz="3600" b="1" i="1" dirty="0" smtClean="0"/>
              <a:t>И те са учили при нас ...</a:t>
            </a:r>
            <a:endParaRPr lang="bg-BG" sz="3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42844" y="2314556"/>
            <a:ext cx="4400552" cy="4543444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Катерина Евро                               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 Иван и Андрей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Камен Воденичаров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Радина Кърджилова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Николаос Цитиридис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4572008"/>
            <a:ext cx="2285973" cy="1285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857496"/>
            <a:ext cx="2101982" cy="1571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357298"/>
            <a:ext cx="2311260" cy="12538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520" y="1285860"/>
            <a:ext cx="1344130" cy="19288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29520" y="3429000"/>
            <a:ext cx="1465633" cy="2039554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bg-BG" sz="2800" b="1" i="1" dirty="0" smtClean="0">
                <a:solidFill>
                  <a:prstClr val="black"/>
                </a:solidFill>
              </a:rPr>
              <a:t>Ние сме тези, </a:t>
            </a:r>
            <a:r>
              <a:rPr lang="bg-BG" sz="2800" b="1" i="1" dirty="0">
                <a:solidFill>
                  <a:prstClr val="black"/>
                </a:solidFill>
              </a:rPr>
              <a:t>които ще </a:t>
            </a:r>
            <a:r>
              <a:rPr lang="bg-BG" sz="2800" b="1" i="1" dirty="0" smtClean="0">
                <a:solidFill>
                  <a:prstClr val="black"/>
                </a:solidFill>
              </a:rPr>
              <a:t>водят </a:t>
            </a:r>
            <a:r>
              <a:rPr lang="bg-BG" sz="2800" b="1" i="1" dirty="0">
                <a:solidFill>
                  <a:prstClr val="black"/>
                </a:solidFill>
              </a:rPr>
              <a:t>бъдещите първокласници по пътя на </a:t>
            </a:r>
            <a:r>
              <a:rPr lang="bg-BG" sz="2800" b="1" i="1" dirty="0" smtClean="0">
                <a:solidFill>
                  <a:prstClr val="black"/>
                </a:solidFill>
              </a:rPr>
              <a:t>знанието:</a:t>
            </a:r>
            <a:endParaRPr lang="bg-BG" sz="2800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294588"/>
            <a:ext cx="2500330" cy="256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214794"/>
            <a:ext cx="184548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авоъгълник 7"/>
          <p:cNvSpPr/>
          <p:nvPr/>
        </p:nvSpPr>
        <p:spPr>
          <a:xfrm>
            <a:off x="0" y="2071678"/>
            <a:ext cx="188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 smtClean="0"/>
              <a:t>Невяна Коларова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7136847" y="2143116"/>
            <a:ext cx="2007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 smtClean="0"/>
              <a:t>Венета Йорданова</a:t>
            </a:r>
          </a:p>
        </p:txBody>
      </p:sp>
      <p:sp>
        <p:nvSpPr>
          <p:cNvPr id="10" name="Правоъгълник 9"/>
          <p:cNvSpPr/>
          <p:nvPr/>
        </p:nvSpPr>
        <p:spPr>
          <a:xfrm>
            <a:off x="0" y="6215082"/>
            <a:ext cx="2157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 smtClean="0"/>
              <a:t>Десислава Иванова </a:t>
            </a:r>
          </a:p>
        </p:txBody>
      </p:sp>
      <p:sp>
        <p:nvSpPr>
          <p:cNvPr id="11" name="Правоъгълник 10"/>
          <p:cNvSpPr/>
          <p:nvPr/>
        </p:nvSpPr>
        <p:spPr>
          <a:xfrm>
            <a:off x="6858016" y="6143644"/>
            <a:ext cx="2068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 smtClean="0"/>
              <a:t>Ани Арабаджийска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7334" y="1386587"/>
            <a:ext cx="2694666" cy="2578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6381" y="1386587"/>
            <a:ext cx="2530059" cy="2572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285984" y="1428736"/>
            <a:ext cx="5429288" cy="2357454"/>
          </a:xfrm>
        </p:spPr>
        <p:txBody>
          <a:bodyPr/>
          <a:lstStyle/>
          <a:p>
            <a:r>
              <a:rPr lang="bg-BG" dirty="0" smtClean="0"/>
              <a:t>25.06. 2020г.  от 18.00ч.</a:t>
            </a:r>
          </a:p>
          <a:p>
            <a:r>
              <a:rPr lang="bg-BG" dirty="0" smtClean="0"/>
              <a:t>03.09. 2020г.  от 18.00ч.</a:t>
            </a:r>
            <a:endParaRPr lang="bg-BG" dirty="0"/>
          </a:p>
        </p:txBody>
      </p:sp>
      <p:sp>
        <p:nvSpPr>
          <p:cNvPr id="6146" name="AutoShape 2" descr="РОДИТЕЛСКА СРЕЩА - Новини - Професионална техническа гимнази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86058"/>
            <a:ext cx="49625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Контейнер за съдържание 2"/>
          <p:cNvSpPr txBox="1">
            <a:spLocks/>
          </p:cNvSpPr>
          <p:nvPr/>
        </p:nvSpPr>
        <p:spPr>
          <a:xfrm>
            <a:off x="500034" y="14285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endParaRPr kumimoji="0" lang="bg-BG" sz="32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Каним Ви на родителски срещи: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bg-BG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bg-BG" dirty="0" smtClean="0"/>
              <a:t>    </a:t>
            </a:r>
            <a:r>
              <a:rPr lang="bg-BG" sz="2800" dirty="0" smtClean="0"/>
              <a:t>Уважаеми родители,</a:t>
            </a:r>
          </a:p>
          <a:p>
            <a:pPr algn="just">
              <a:buNone/>
            </a:pPr>
            <a:r>
              <a:rPr lang="bg-BG" sz="2800" dirty="0" smtClean="0"/>
              <a:t>    През есента Вие ще изпратите на училище собствената си младост. Заедно с Вас ще поставим началото - жадувано и очаквано, продиктувано от любов към знанията.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00372"/>
            <a:ext cx="54768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571744"/>
            <a:ext cx="3090855" cy="3706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 изображение за „малкият принц граф игнатиев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5866562" cy="388430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20098"/>
            <a:ext cx="4214810" cy="283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021825"/>
            <a:ext cx="4286248" cy="283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14358" y="214290"/>
            <a:ext cx="8329642" cy="1257296"/>
          </a:xfrm>
        </p:spPr>
        <p:txBody>
          <a:bodyPr/>
          <a:lstStyle/>
          <a:p>
            <a:pPr algn="ctr">
              <a:buNone/>
            </a:pPr>
            <a:r>
              <a:rPr lang="bg-BG" b="1" dirty="0" smtClean="0"/>
              <a:t>Желаем Ви успех и Ви очакваме наесен! </a:t>
            </a:r>
            <a:endParaRPr lang="bg-BG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bg-BG" dirty="0" smtClean="0"/>
              <a:t>     </a:t>
            </a:r>
            <a:r>
              <a:rPr lang="bg-BG" sz="2800" dirty="0" smtClean="0"/>
              <a:t>Добре дошли в сграда - паметник на културата, огнище на просвета. Тук съграждаме мечти,  оставяме дълбоки следи в спомените на всеки, преживял детството си при нас!</a:t>
            </a:r>
            <a:endParaRPr lang="bg-BG" sz="28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2428868"/>
            <a:ext cx="5218628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Контейнер за съдържание 2"/>
          <p:cNvSpPr txBox="1">
            <a:spLocks/>
          </p:cNvSpPr>
          <p:nvPr/>
        </p:nvSpPr>
        <p:spPr>
          <a:xfrm>
            <a:off x="357158" y="92867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None/>
            </a:pPr>
            <a:r>
              <a:rPr lang="bg-BG" sz="2800" b="1" dirty="0" smtClean="0"/>
              <a:t>    Уважаеми родители,</a:t>
            </a:r>
            <a:endParaRPr lang="bg-BG" sz="2800" dirty="0" smtClean="0"/>
          </a:p>
          <a:p>
            <a:pPr algn="just">
              <a:buFont typeface="Arial" pitchFamily="34" charset="0"/>
              <a:buNone/>
            </a:pPr>
            <a:r>
              <a:rPr lang="bg-BG" sz="2800" dirty="0" smtClean="0"/>
              <a:t>    Във Вашето семейство има едно нетърпеливо и любознателно дете, което ще бъде първокласник.</a:t>
            </a:r>
          </a:p>
          <a:p>
            <a:pPr algn="just">
              <a:buFont typeface="Arial" pitchFamily="34" charset="0"/>
              <a:buNone/>
            </a:pPr>
            <a:r>
              <a:rPr lang="bg-BG" sz="2800" dirty="0" smtClean="0"/>
              <a:t>    Вие правите правилен избор на училище, избирайки 6 ОУ.</a:t>
            </a:r>
          </a:p>
          <a:p>
            <a:pPr algn="just">
              <a:buFont typeface="Arial" pitchFamily="34" charset="0"/>
              <a:buNone/>
            </a:pPr>
            <a:r>
              <a:rPr lang="bg-BG" sz="2800" dirty="0" smtClean="0"/>
              <a:t>    Ние с удоволствие ще учим Вашето дете!</a:t>
            </a:r>
          </a:p>
          <a:p>
            <a:pPr>
              <a:buFont typeface="Arial" pitchFamily="34" charset="0"/>
              <a:buNone/>
            </a:pPr>
            <a:endParaRPr lang="bg-BG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496"/>
            <a:ext cx="3857620" cy="256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928934"/>
            <a:ext cx="3786182" cy="251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5720" y="357166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   </a:t>
            </a:r>
            <a:r>
              <a:rPr lang="bg-BG" dirty="0" smtClean="0"/>
              <a:t>    Прекрачвайки прага на 6 ОУ ще се движите </a:t>
            </a:r>
            <a:r>
              <a:rPr lang="bg-BG" dirty="0"/>
              <a:t>п</a:t>
            </a:r>
            <a:r>
              <a:rPr lang="bg-BG" dirty="0" smtClean="0"/>
              <a:t>о широки и просторни коридори, които ще ви отведат към ремонтирани и светли класни.</a:t>
            </a:r>
            <a:endParaRPr lang="bg-B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443728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71810"/>
            <a:ext cx="4357685" cy="290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0"/>
            <a:ext cx="4286248" cy="286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928934"/>
            <a:ext cx="2138367" cy="308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4908" cy="315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5822" y="2857496"/>
            <a:ext cx="4448178" cy="291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429000"/>
            <a:ext cx="3548060" cy="234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381361"/>
            <a:ext cx="3500462" cy="231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14282" y="285728"/>
            <a:ext cx="8501122" cy="27146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dirty="0" smtClean="0"/>
              <a:t>         Нашите учениците се обучават със съвременни средства и интерактивни методи на преподаване. </a:t>
            </a:r>
          </a:p>
          <a:p>
            <a:pPr algn="just">
              <a:buNone/>
            </a:pPr>
            <a:r>
              <a:rPr lang="bg-BG" dirty="0" smtClean="0"/>
              <a:t>         Изучаването на английски език започва още от първи клас.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786058"/>
            <a:ext cx="2786082" cy="280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838024"/>
            <a:ext cx="4643438" cy="301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496"/>
            <a:ext cx="4537017" cy="300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34127"/>
            <a:ext cx="9144000" cy="102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357158" y="4286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bg-BG" dirty="0" smtClean="0"/>
              <a:t>        Децата ни работят с удоволствие в  компютърните зали и мултимедийния кабинет, където опознават виртуалния свят. </a:t>
            </a: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392</Words>
  <Application>Microsoft Office PowerPoint</Application>
  <PresentationFormat>On-screen Show (4:3)</PresentationFormat>
  <Paragraphs>48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Office тема</vt:lpstr>
      <vt:lpstr>ШЕСТО ОСНОВНО УЧИЛИЩЕ  “ГРАФ ИГНАТИЕВ”  СОФИЯ </vt:lpstr>
      <vt:lpstr>"Ученикът не е съд, който трябва да бъде запълнен, а факел, който трябва да бъде запален."                                                       Плутарх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Часовете, в които творим…</vt:lpstr>
      <vt:lpstr>PowerPoint Presentation</vt:lpstr>
      <vt:lpstr>PowerPoint Presentation</vt:lpstr>
      <vt:lpstr>Можем и да се забавляваме…</vt:lpstr>
      <vt:lpstr>PowerPoint Presentation</vt:lpstr>
      <vt:lpstr>PowerPoint Presentation</vt:lpstr>
      <vt:lpstr>PowerPoint Presentation</vt:lpstr>
      <vt:lpstr>PowerPoint Presentation</vt:lpstr>
      <vt:lpstr>И те са учили при нас ...</vt:lpstr>
      <vt:lpstr>Ние сме тези, които ще водят бъдещите първокласници по пътя на знанието: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Desislava</dc:creator>
  <cp:lastModifiedBy>USER</cp:lastModifiedBy>
  <cp:revision>82</cp:revision>
  <dcterms:created xsi:type="dcterms:W3CDTF">2020-03-12T14:58:57Z</dcterms:created>
  <dcterms:modified xsi:type="dcterms:W3CDTF">2020-06-03T10:33:36Z</dcterms:modified>
</cp:coreProperties>
</file>